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10018713" cy="14447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2496" y="13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930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210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7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86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901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85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880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64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87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48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F20EF-B6AB-4331-B19D-C5BFEC5EA387}" type="datetimeFigureOut">
              <a:rPr lang="en-GB" smtClean="0"/>
              <a:t>30/07/2024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6EA05-9C6B-4FC6-AEA1-4CB039A96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255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42566" y="2608956"/>
            <a:ext cx="4516042" cy="57606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4000" dirty="0"/>
              <a:t>Case Study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71550" y="3104366"/>
            <a:ext cx="4652620" cy="57246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1600" dirty="0"/>
          </a:p>
          <a:p>
            <a:r>
              <a:rPr lang="en-GB" sz="1400" dirty="0"/>
              <a:t>Project Name:       Yew Tree Cottage</a:t>
            </a:r>
          </a:p>
          <a:p>
            <a:endParaRPr lang="en-GB" sz="1400" dirty="0"/>
          </a:p>
          <a:p>
            <a:r>
              <a:rPr lang="en-GB" sz="1400" dirty="0"/>
              <a:t>Area: 	          Circa 60m2</a:t>
            </a:r>
          </a:p>
          <a:p>
            <a:endParaRPr lang="en-GB" sz="1400" dirty="0"/>
          </a:p>
          <a:p>
            <a:r>
              <a:rPr lang="en-GB" sz="1400" dirty="0"/>
              <a:t>Timescales:	           6 Days</a:t>
            </a:r>
          </a:p>
          <a:p>
            <a:r>
              <a:rPr lang="en-GB" sz="1400" dirty="0"/>
              <a:t>	           Day 1 DPM &amp; Insulation.</a:t>
            </a:r>
          </a:p>
          <a:p>
            <a:r>
              <a:rPr lang="en-GB" sz="1400" dirty="0"/>
              <a:t>	           Day 2 UFH </a:t>
            </a:r>
          </a:p>
          <a:p>
            <a:r>
              <a:rPr lang="en-GB" sz="1400" dirty="0"/>
              <a:t>	           Day 3 Concrete</a:t>
            </a:r>
          </a:p>
          <a:p>
            <a:r>
              <a:rPr lang="en-GB" sz="1400" dirty="0"/>
              <a:t>	           Days 4-6 polishing</a:t>
            </a:r>
          </a:p>
          <a:p>
            <a:endParaRPr lang="en-GB" sz="1400" dirty="0"/>
          </a:p>
          <a:p>
            <a:r>
              <a:rPr lang="en-GB" sz="1400" dirty="0"/>
              <a:t>Products Installed: Membranes</a:t>
            </a:r>
          </a:p>
          <a:p>
            <a:r>
              <a:rPr lang="en-GB" sz="1400" dirty="0"/>
              <a:t>	            Insulation</a:t>
            </a:r>
          </a:p>
          <a:p>
            <a:r>
              <a:rPr lang="en-GB" sz="1400" dirty="0"/>
              <a:t>	            Under Floor Heating</a:t>
            </a:r>
          </a:p>
          <a:p>
            <a:r>
              <a:rPr lang="en-GB" sz="1400" dirty="0"/>
              <a:t>	            Exposed Polished Concrete </a:t>
            </a:r>
          </a:p>
          <a:p>
            <a:r>
              <a:rPr lang="en-GB" sz="1400" dirty="0"/>
              <a:t>	</a:t>
            </a:r>
          </a:p>
          <a:p>
            <a:r>
              <a:rPr lang="en-GB" sz="1400" dirty="0"/>
              <a:t>Value Engineering: Midland Flooring installed 125mm Raven  </a:t>
            </a:r>
          </a:p>
          <a:p>
            <a:r>
              <a:rPr lang="en-GB" sz="1400" dirty="0"/>
              <a:t>	            grey exposed polished concrete, with </a:t>
            </a:r>
          </a:p>
          <a:p>
            <a:r>
              <a:rPr lang="en-GB" sz="1400" dirty="0"/>
              <a:t>	            the underfloor heating system. To a new </a:t>
            </a:r>
          </a:p>
          <a:p>
            <a:r>
              <a:rPr lang="en-GB" sz="1400" dirty="0"/>
              <a:t>	            extension removing the need for a base  </a:t>
            </a:r>
          </a:p>
          <a:p>
            <a:r>
              <a:rPr lang="en-GB" sz="1400" dirty="0"/>
              <a:t>                                   slab and screed as the new polished  </a:t>
            </a:r>
          </a:p>
          <a:p>
            <a:r>
              <a:rPr lang="en-GB" sz="1400" dirty="0"/>
              <a:t>                                   concrete was both the base and finished</a:t>
            </a:r>
          </a:p>
          <a:p>
            <a:r>
              <a:rPr lang="en-GB" sz="1400" dirty="0"/>
              <a:t>	            floor.</a:t>
            </a:r>
          </a:p>
          <a:p>
            <a:r>
              <a:rPr lang="en-GB" sz="1400" dirty="0"/>
              <a:t>	            Providing a modern, light-reflective, easy </a:t>
            </a:r>
          </a:p>
          <a:p>
            <a:r>
              <a:rPr lang="en-GB" sz="1400" dirty="0"/>
              <a:t>                                   to clean heat-efficient floor finish.</a:t>
            </a:r>
          </a:p>
          <a:p>
            <a:r>
              <a:rPr lang="en-GB" sz="1400" dirty="0"/>
              <a:t>	</a:t>
            </a:r>
          </a:p>
        </p:txBody>
      </p:sp>
      <p:pic>
        <p:nvPicPr>
          <p:cNvPr id="12" name="Picture 6" descr="C:\Users\Server\AppData\Local\Microsoft\Windows\Temporary Internet Files\Content.IE5\01A16XMZ\MC900391740[1].wmf"/>
          <p:cNvPicPr>
            <a:picLocks noChangeAspect="1" noChangeArrowheads="1"/>
          </p:cNvPicPr>
          <p:nvPr/>
        </p:nvPicPr>
        <p:blipFill>
          <a:blip r:embed="rId2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185" y="2566290"/>
            <a:ext cx="771819" cy="661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A blue bull with black background&#10;&#10;Description automatically generated">
            <a:extLst>
              <a:ext uri="{FF2B5EF4-FFF2-40B4-BE49-F238E27FC236}">
                <a16:creationId xmlns:a16="http://schemas.microsoft.com/office/drawing/2014/main" id="{9D967EA8-A8DB-BE22-1504-8D61DE2C00C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72980"/>
            <a:ext cx="6858000" cy="3858000"/>
          </a:xfrm>
          <a:prstGeom prst="rect">
            <a:avLst/>
          </a:prstGeom>
        </p:spPr>
      </p:pic>
      <p:pic>
        <p:nvPicPr>
          <p:cNvPr id="28" name="Picture 27" descr="A foundation of a house&#10;&#10;Description automatically generated">
            <a:extLst>
              <a:ext uri="{FF2B5EF4-FFF2-40B4-BE49-F238E27FC236}">
                <a16:creationId xmlns:a16="http://schemas.microsoft.com/office/drawing/2014/main" id="{1E881DC3-7785-75D2-23D0-65C5FAD34A5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2" y="3419872"/>
            <a:ext cx="2132856" cy="1152128"/>
          </a:xfrm>
          <a:prstGeom prst="rect">
            <a:avLst/>
          </a:prstGeom>
        </p:spPr>
      </p:pic>
      <p:pic>
        <p:nvPicPr>
          <p:cNvPr id="30" name="Picture 29" descr="A floor heating system on a floor&#10;&#10;Description automatically generated">
            <a:extLst>
              <a:ext uri="{FF2B5EF4-FFF2-40B4-BE49-F238E27FC236}">
                <a16:creationId xmlns:a16="http://schemas.microsoft.com/office/drawing/2014/main" id="{1CF62A8D-8C12-0815-4320-11CC6769ED4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2" y="4806852"/>
            <a:ext cx="2132856" cy="1421332"/>
          </a:xfrm>
          <a:prstGeom prst="rect">
            <a:avLst/>
          </a:prstGeom>
        </p:spPr>
      </p:pic>
      <p:pic>
        <p:nvPicPr>
          <p:cNvPr id="32" name="Picture 31" descr="A living room with a glass door open to the patio&#10;&#10;Description automatically generated">
            <a:extLst>
              <a:ext uri="{FF2B5EF4-FFF2-40B4-BE49-F238E27FC236}">
                <a16:creationId xmlns:a16="http://schemas.microsoft.com/office/drawing/2014/main" id="{1BA9F621-A744-DA2E-3D23-211C66E664B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202" y="6876256"/>
            <a:ext cx="3614838" cy="218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044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133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Server</dc:creator>
  <cp:lastModifiedBy>STEVEN SALE</cp:lastModifiedBy>
  <cp:revision>8</cp:revision>
  <cp:lastPrinted>2013-07-21T13:39:31Z</cp:lastPrinted>
  <dcterms:created xsi:type="dcterms:W3CDTF">2012-10-22T08:34:00Z</dcterms:created>
  <dcterms:modified xsi:type="dcterms:W3CDTF">2024-07-30T09:46:47Z</dcterms:modified>
</cp:coreProperties>
</file>